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89" r:id="rId21"/>
    <p:sldId id="291" r:id="rId22"/>
    <p:sldId id="294" r:id="rId23"/>
    <p:sldId id="290" r:id="rId24"/>
    <p:sldId id="293" r:id="rId25"/>
    <p:sldId id="282" r:id="rId26"/>
    <p:sldId id="279" r:id="rId27"/>
    <p:sldId id="280" r:id="rId28"/>
    <p:sldId id="275" r:id="rId29"/>
    <p:sldId id="276" r:id="rId30"/>
    <p:sldId id="284" r:id="rId31"/>
    <p:sldId id="283" r:id="rId32"/>
    <p:sldId id="271" r:id="rId33"/>
    <p:sldId id="270" r:id="rId34"/>
    <p:sldId id="27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martinfowler.com/bliki/BlueGreenDeploymen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Titus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4768"/>
            <a:ext cx="7102195" cy="40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on 5000 </a:t>
            </a:r>
            <a:r>
              <a:rPr lang="en-US" dirty="0"/>
              <a:t>AWS instances (m4.4xlarge and r3.8xlarge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Three regions</a:t>
            </a:r>
          </a:p>
          <a:p>
            <a:r>
              <a:rPr lang="en-US" dirty="0" smtClean="0"/>
              <a:t>10,000 containers running at any time</a:t>
            </a:r>
          </a:p>
          <a:p>
            <a:r>
              <a:rPr lang="en-US" dirty="0" smtClean="0"/>
              <a:t>1,000,000 containers launched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www.infoq.com</a:t>
            </a:r>
            <a:r>
              <a:rPr lang="en-US" sz="1400" dirty="0"/>
              <a:t>/news/2017/07/</a:t>
            </a:r>
            <a:r>
              <a:rPr lang="en-US" sz="1400" dirty="0" err="1"/>
              <a:t>netflix-titus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3798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4341</TotalTime>
  <Words>796</Words>
  <Application>Microsoft Macintosh PowerPoint</Application>
  <PresentationFormat>On-screen Show (4:3)</PresentationFormat>
  <Paragraphs>169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Docker Swarm</vt:lpstr>
      <vt:lpstr>Apache Mesos</vt:lpstr>
      <vt:lpstr>Netflix Titus</vt:lpstr>
      <vt:lpstr>Kubernetes</vt:lpstr>
      <vt:lpstr>KOPS 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342</cp:revision>
  <dcterms:created xsi:type="dcterms:W3CDTF">2012-03-07T10:41:54Z</dcterms:created>
  <dcterms:modified xsi:type="dcterms:W3CDTF">2017-07-18T16:15:24Z</dcterms:modified>
</cp:coreProperties>
</file>